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6B2_3496B3D4.xml" ContentType="application/vnd.ms-powerpoint.comments+xml"/>
  <Override PartName="/ppt/comments/modernComment_6B3_96D32E89.xml" ContentType="application/vnd.ms-powerpoint.comments+xml"/>
  <Override PartName="/ppt/notesSlides/notesSlide1.xml" ContentType="application/vnd.openxmlformats-officedocument.presentationml.notesSlide+xml"/>
  <Override PartName="/ppt/comments/modernComment_6B4_2CE2A867.xml" ContentType="application/vnd.ms-powerpoint.comments+xml"/>
  <Override PartName="/ppt/comments/modernComment_6BB_A000127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720" r:id="rId2"/>
  </p:sldMasterIdLst>
  <p:notesMasterIdLst>
    <p:notesMasterId r:id="rId20"/>
  </p:notesMasterIdLst>
  <p:handoutMasterIdLst>
    <p:handoutMasterId r:id="rId21"/>
  </p:handoutMasterIdLst>
  <p:sldIdLst>
    <p:sldId id="1709" r:id="rId3"/>
    <p:sldId id="1710" r:id="rId4"/>
    <p:sldId id="1711" r:id="rId5"/>
    <p:sldId id="1712" r:id="rId6"/>
    <p:sldId id="1713" r:id="rId7"/>
    <p:sldId id="1714" r:id="rId8"/>
    <p:sldId id="1715" r:id="rId9"/>
    <p:sldId id="1716" r:id="rId10"/>
    <p:sldId id="1717" r:id="rId11"/>
    <p:sldId id="1718" r:id="rId12"/>
    <p:sldId id="1719" r:id="rId13"/>
    <p:sldId id="1720" r:id="rId14"/>
    <p:sldId id="1721" r:id="rId15"/>
    <p:sldId id="1722" r:id="rId16"/>
    <p:sldId id="1723" r:id="rId17"/>
    <p:sldId id="1724" r:id="rId18"/>
    <p:sldId id="1725" r:id="rId19"/>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521" userDrawn="1">
          <p15:clr>
            <a:srgbClr val="A4A3A4"/>
          </p15:clr>
        </p15:guide>
        <p15:guide id="3" orient="horz" pos="1720" userDrawn="1">
          <p15:clr>
            <a:srgbClr val="A4A3A4"/>
          </p15:clr>
        </p15:guide>
        <p15:guide id="4" orient="horz" pos="1030" userDrawn="1">
          <p15:clr>
            <a:srgbClr val="A4A3A4"/>
          </p15:clr>
        </p15:guide>
        <p15:guide id="5" pos="312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5B82C-B563-6705-56B0-BA199F5BF763}" name="Adam Emirali" initials="AE" userId="S::aemirali@allenandclarke.com::e8fee219-bf59-498e-a2c4-0a61140b5454" providerId="AD"/>
  <p188:author id="{B5F9675C-4F35-29DE-1D19-A00F5D71CE38}" name="Adam Emirali" initials="AE" userId="S::aemirali@allenandclarke.co.nz::e8fee219-bf59-498e-a2c4-0a61140b5454" providerId="AD"/>
  <p188:author id="{B8BCE376-ED63-0E91-6524-7FDBA9084046}" name="Ashley Yee" initials="AY" userId="S::ayee@allenandclarke.com::10c29144-4597-431a-8241-d6fdbab71e28" providerId="AD"/>
  <p188:author id="{3B4B0A87-D254-E0FF-E8C2-2D01145D1560}" name="Emma Keleher" initials="EK" userId="S::ekeleher@allenandclarke.com::84592f99-2ff0-41d0-990e-1ff3b3580252" providerId="AD"/>
  <p188:author id="{817839C1-FFFC-C4D5-AD65-C8100ABD5580}" name="Jack Cottrell" initials="JC" userId="S::jcottrell@allenandclarke.com::9e73ea1b-eb60-4892-945d-0afbdca01443" providerId="AD"/>
  <p188:author id="{F57FDBDD-B6E1-D252-1002-623AA2D97BF0}" name="Jodie Lee" initials="JL" userId="S::jlee@allenandclarke.com::4bd8c568-1451-4eba-8e09-93e65d651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B25"/>
    <a:srgbClr val="D1E3B0"/>
    <a:srgbClr val="6DC14B"/>
    <a:srgbClr val="007934"/>
    <a:srgbClr val="6CC04A"/>
    <a:srgbClr val="FF00DA"/>
    <a:srgbClr val="FF6600"/>
    <a:srgbClr val="FFCCCC"/>
    <a:srgbClr val="FF7C80"/>
    <a:srgbClr val="3E4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BB18-D783-4DBF-93AF-2947ABBB6B8A}" v="69" dt="2025-12-03T01:23:07.450"/>
    <p1510:client id="{32C5D18A-C2A6-4990-94C4-559AA2404A98}" v="7" dt="2025-12-03T01:23:19.787"/>
    <p1510:client id="{4187DED7-EBD6-438B-A5FD-BB5ECE0BA434}" v="6" dt="2025-12-02T20:32:30.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99"/>
        <p:guide pos="521"/>
        <p:guide orient="horz" pos="1720"/>
        <p:guide orient="horz" pos="1030"/>
        <p:guide pos="3129"/>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Yee" userId="S::ayee@allenandclarke.com::10c29144-4597-431a-8241-d6fdbab71e28" providerId="AD" clId="Web-{A5E4DC54-0BDB-19BB-05F2-9BBF3EC301E1}"/>
    <pc:docChg chg="mod sldOrd">
      <pc:chgData name="Ashley Yee" userId="S::ayee@allenandclarke.com::10c29144-4597-431a-8241-d6fdbab71e28" providerId="AD" clId="Web-{A5E4DC54-0BDB-19BB-05F2-9BBF3EC301E1}" dt="2025-10-29T07:11:47.673" v="1"/>
      <pc:docMkLst>
        <pc:docMk/>
      </pc:docMkLst>
      <pc:sldChg chg="ord">
        <pc:chgData name="Ashley Yee" userId="S::ayee@allenandclarke.com::10c29144-4597-431a-8241-d6fdbab71e28" providerId="AD" clId="Web-{A5E4DC54-0BDB-19BB-05F2-9BBF3EC301E1}" dt="2025-10-29T07:11:47.673" v="1"/>
        <pc:sldMkLst>
          <pc:docMk/>
          <pc:sldMk cId="3999732307" sldId="1717"/>
        </pc:sldMkLst>
      </pc:sldChg>
    </pc:docChg>
  </pc:docChgLst>
  <pc:docChgLst>
    <pc:chgData name="Jodie Lee" userId="4bd8c568-1451-4eba-8e09-93e65d651c1f" providerId="ADAL" clId="{94CB6B21-947C-40B0-B254-B301FAFEBB31}"/>
    <pc:docChg chg="undo custSel addSld delSld modSld">
      <pc:chgData name="Jodie Lee" userId="4bd8c568-1451-4eba-8e09-93e65d651c1f" providerId="ADAL" clId="{94CB6B21-947C-40B0-B254-B301FAFEBB31}" dt="2025-12-03T01:23:04.436" v="130" actId="14826"/>
      <pc:docMkLst>
        <pc:docMk/>
      </pc:docMkLst>
      <pc:sldChg chg="addSp delSp modSp mod">
        <pc:chgData name="Jodie Lee" userId="4bd8c568-1451-4eba-8e09-93e65d651c1f" providerId="ADAL" clId="{94CB6B21-947C-40B0-B254-B301FAFEBB31}" dt="2025-12-02T05:33:34.814" v="63" actId="27614"/>
        <pc:sldMkLst>
          <pc:docMk/>
          <pc:sldMk cId="1250343013" sldId="1709"/>
        </pc:sldMkLst>
        <pc:picChg chg="del">
          <ac:chgData name="Jodie Lee" userId="4bd8c568-1451-4eba-8e09-93e65d651c1f" providerId="ADAL" clId="{94CB6B21-947C-40B0-B254-B301FAFEBB31}" dt="2025-12-02T05:32:37.448" v="52" actId="478"/>
          <ac:picMkLst>
            <pc:docMk/>
            <pc:sldMk cId="1250343013" sldId="1709"/>
            <ac:picMk id="3" creationId="{CF0785BC-AF65-E178-BDB1-3950200E52A8}"/>
          </ac:picMkLst>
        </pc:picChg>
        <pc:picChg chg="add mod">
          <ac:chgData name="Jodie Lee" userId="4bd8c568-1451-4eba-8e09-93e65d651c1f" providerId="ADAL" clId="{94CB6B21-947C-40B0-B254-B301FAFEBB31}" dt="2025-12-02T05:33:34.814" v="63" actId="27614"/>
          <ac:picMkLst>
            <pc:docMk/>
            <pc:sldMk cId="1250343013" sldId="1709"/>
            <ac:picMk id="4" creationId="{9F59C001-05E4-5F5B-150B-DC94D70562CE}"/>
          </ac:picMkLst>
        </pc:picChg>
      </pc:sldChg>
      <pc:sldChg chg="addSp modSp new mod">
        <pc:chgData name="Jodie Lee" userId="4bd8c568-1451-4eba-8e09-93e65d651c1f" providerId="ADAL" clId="{94CB6B21-947C-40B0-B254-B301FAFEBB31}" dt="2025-12-02T05:33:42.005" v="71" actId="962"/>
        <pc:sldMkLst>
          <pc:docMk/>
          <pc:sldMk cId="657611789" sldId="1710"/>
        </pc:sldMkLst>
        <pc:picChg chg="add mod">
          <ac:chgData name="Jodie Lee" userId="4bd8c568-1451-4eba-8e09-93e65d651c1f" providerId="ADAL" clId="{94CB6B21-947C-40B0-B254-B301FAFEBB31}" dt="2025-12-02T05:33:39.307" v="68"/>
          <ac:picMkLst>
            <pc:docMk/>
            <pc:sldMk cId="657611789" sldId="1710"/>
            <ac:picMk id="3" creationId="{C3E2E363-4305-F21B-9BB5-EEBB9138713B}"/>
          </ac:picMkLst>
        </pc:picChg>
        <pc:picChg chg="add mod">
          <ac:chgData name="Jodie Lee" userId="4bd8c568-1451-4eba-8e09-93e65d651c1f" providerId="ADAL" clId="{94CB6B21-947C-40B0-B254-B301FAFEBB31}" dt="2025-12-02T05:33:42.005" v="71" actId="962"/>
          <ac:picMkLst>
            <pc:docMk/>
            <pc:sldMk cId="657611789" sldId="1710"/>
            <ac:picMk id="5" creationId="{272AAF3E-A514-3BBB-2336-3B2AB3DDE797}"/>
          </ac:picMkLst>
        </pc:picChg>
      </pc:sldChg>
      <pc:sldChg chg="addSp modSp new del mod">
        <pc:chgData name="Jodie Lee" userId="4bd8c568-1451-4eba-8e09-93e65d651c1f" providerId="ADAL" clId="{94CB6B21-947C-40B0-B254-B301FAFEBB31}" dt="2025-12-02T05:32:36.323" v="51" actId="47"/>
        <pc:sldMkLst>
          <pc:docMk/>
          <pc:sldMk cId="1749858937" sldId="1710"/>
        </pc:sldMkLst>
      </pc:sldChg>
      <pc:sldChg chg="addSp modSp new mod">
        <pc:chgData name="Jodie Lee" userId="4bd8c568-1451-4eba-8e09-93e65d651c1f" providerId="ADAL" clId="{94CB6B21-947C-40B0-B254-B301FAFEBB31}" dt="2025-12-02T05:33:45.416" v="73" actId="27614"/>
        <pc:sldMkLst>
          <pc:docMk/>
          <pc:sldMk cId="459059435" sldId="1711"/>
        </pc:sldMkLst>
        <pc:picChg chg="add mod">
          <ac:chgData name="Jodie Lee" userId="4bd8c568-1451-4eba-8e09-93e65d651c1f" providerId="ADAL" clId="{94CB6B21-947C-40B0-B254-B301FAFEBB31}" dt="2025-12-02T05:33:45.416" v="73" actId="27614"/>
          <ac:picMkLst>
            <pc:docMk/>
            <pc:sldMk cId="459059435" sldId="1711"/>
            <ac:picMk id="3" creationId="{45567451-3ACA-E4CA-65E6-1F1D6DD12DF1}"/>
          </ac:picMkLst>
        </pc:picChg>
      </pc:sldChg>
      <pc:sldChg chg="addSp modSp new del mod">
        <pc:chgData name="Jodie Lee" userId="4bd8c568-1451-4eba-8e09-93e65d651c1f" providerId="ADAL" clId="{94CB6B21-947C-40B0-B254-B301FAFEBB31}" dt="2025-12-02T05:32:36.323" v="51" actId="47"/>
        <pc:sldMkLst>
          <pc:docMk/>
          <pc:sldMk cId="3126517044" sldId="1711"/>
        </pc:sldMkLst>
      </pc:sldChg>
      <pc:sldChg chg="addSp modSp new del mod">
        <pc:chgData name="Jodie Lee" userId="4bd8c568-1451-4eba-8e09-93e65d651c1f" providerId="ADAL" clId="{94CB6B21-947C-40B0-B254-B301FAFEBB31}" dt="2025-12-02T05:32:36.323" v="51" actId="47"/>
        <pc:sldMkLst>
          <pc:docMk/>
          <pc:sldMk cId="187791750" sldId="1712"/>
        </pc:sldMkLst>
      </pc:sldChg>
      <pc:sldChg chg="addSp modSp new mod">
        <pc:chgData name="Jodie Lee" userId="4bd8c568-1451-4eba-8e09-93e65d651c1f" providerId="ADAL" clId="{94CB6B21-947C-40B0-B254-B301FAFEBB31}" dt="2025-12-02T05:33:50.051" v="76" actId="962"/>
        <pc:sldMkLst>
          <pc:docMk/>
          <pc:sldMk cId="2253407736" sldId="1712"/>
        </pc:sldMkLst>
        <pc:picChg chg="add mod">
          <ac:chgData name="Jodie Lee" userId="4bd8c568-1451-4eba-8e09-93e65d651c1f" providerId="ADAL" clId="{94CB6B21-947C-40B0-B254-B301FAFEBB31}" dt="2025-12-02T05:33:50.051" v="76" actId="962"/>
          <ac:picMkLst>
            <pc:docMk/>
            <pc:sldMk cId="2253407736" sldId="1712"/>
            <ac:picMk id="3" creationId="{300AD225-9F57-E241-36D0-7367A1E3CF0A}"/>
          </ac:picMkLst>
        </pc:picChg>
      </pc:sldChg>
      <pc:sldChg chg="addSp modSp new del mod">
        <pc:chgData name="Jodie Lee" userId="4bd8c568-1451-4eba-8e09-93e65d651c1f" providerId="ADAL" clId="{94CB6B21-947C-40B0-B254-B301FAFEBB31}" dt="2025-12-02T05:32:36.323" v="51" actId="47"/>
        <pc:sldMkLst>
          <pc:docMk/>
          <pc:sldMk cId="3849815974" sldId="1713"/>
        </pc:sldMkLst>
      </pc:sldChg>
      <pc:sldChg chg="addSp modSp new mod">
        <pc:chgData name="Jodie Lee" userId="4bd8c568-1451-4eba-8e09-93e65d651c1f" providerId="ADAL" clId="{94CB6B21-947C-40B0-B254-B301FAFEBB31}" dt="2025-12-02T05:33:53.887" v="78" actId="27614"/>
        <pc:sldMkLst>
          <pc:docMk/>
          <pc:sldMk cId="4287106585" sldId="1713"/>
        </pc:sldMkLst>
        <pc:picChg chg="add mod">
          <ac:chgData name="Jodie Lee" userId="4bd8c568-1451-4eba-8e09-93e65d651c1f" providerId="ADAL" clId="{94CB6B21-947C-40B0-B254-B301FAFEBB31}" dt="2025-12-02T05:33:53.887" v="78" actId="27614"/>
          <ac:picMkLst>
            <pc:docMk/>
            <pc:sldMk cId="4287106585" sldId="1713"/>
            <ac:picMk id="3" creationId="{6640DA89-095E-3999-D074-D4289948B906}"/>
          </ac:picMkLst>
        </pc:picChg>
      </pc:sldChg>
      <pc:sldChg chg="addSp modSp new mod">
        <pc:chgData name="Jodie Lee" userId="4bd8c568-1451-4eba-8e09-93e65d651c1f" providerId="ADAL" clId="{94CB6B21-947C-40B0-B254-B301FAFEBB31}" dt="2025-12-02T05:50:09.289" v="124" actId="14826"/>
        <pc:sldMkLst>
          <pc:docMk/>
          <pc:sldMk cId="882291668" sldId="1714"/>
        </pc:sldMkLst>
        <pc:picChg chg="add mod">
          <ac:chgData name="Jodie Lee" userId="4bd8c568-1451-4eba-8e09-93e65d651c1f" providerId="ADAL" clId="{94CB6B21-947C-40B0-B254-B301FAFEBB31}" dt="2025-12-02T05:50:09.289" v="124" actId="14826"/>
          <ac:picMkLst>
            <pc:docMk/>
            <pc:sldMk cId="882291668" sldId="1714"/>
            <ac:picMk id="3" creationId="{A36073B2-5FB0-E059-67DE-778D51CB7481}"/>
          </ac:picMkLst>
        </pc:picChg>
      </pc:sldChg>
      <pc:sldChg chg="addSp modSp new del mod">
        <pc:chgData name="Jodie Lee" userId="4bd8c568-1451-4eba-8e09-93e65d651c1f" providerId="ADAL" clId="{94CB6B21-947C-40B0-B254-B301FAFEBB31}" dt="2025-12-02T05:32:36.323" v="51" actId="47"/>
        <pc:sldMkLst>
          <pc:docMk/>
          <pc:sldMk cId="3850290488" sldId="1714"/>
        </pc:sldMkLst>
      </pc:sldChg>
      <pc:sldChg chg="addSp modSp new del mod">
        <pc:chgData name="Jodie Lee" userId="4bd8c568-1451-4eba-8e09-93e65d651c1f" providerId="ADAL" clId="{94CB6B21-947C-40B0-B254-B301FAFEBB31}" dt="2025-12-02T05:32:36.323" v="51" actId="47"/>
        <pc:sldMkLst>
          <pc:docMk/>
          <pc:sldMk cId="2468053158" sldId="1715"/>
        </pc:sldMkLst>
      </pc:sldChg>
      <pc:sldChg chg="addSp modSp new mod">
        <pc:chgData name="Jodie Lee" userId="4bd8c568-1451-4eba-8e09-93e65d651c1f" providerId="ADAL" clId="{94CB6B21-947C-40B0-B254-B301FAFEBB31}" dt="2025-12-02T05:58:42.271" v="125" actId="14826"/>
        <pc:sldMkLst>
          <pc:docMk/>
          <pc:sldMk cId="2530422409" sldId="1715"/>
        </pc:sldMkLst>
        <pc:picChg chg="add mod">
          <ac:chgData name="Jodie Lee" userId="4bd8c568-1451-4eba-8e09-93e65d651c1f" providerId="ADAL" clId="{94CB6B21-947C-40B0-B254-B301FAFEBB31}" dt="2025-12-02T05:58:42.271" v="125" actId="14826"/>
          <ac:picMkLst>
            <pc:docMk/>
            <pc:sldMk cId="2530422409" sldId="1715"/>
            <ac:picMk id="3" creationId="{5D4BA450-FD17-83F1-54D4-C8E05034A53C}"/>
          </ac:picMkLst>
        </pc:picChg>
      </pc:sldChg>
      <pc:sldChg chg="addSp modSp new mod">
        <pc:chgData name="Jodie Lee" userId="4bd8c568-1451-4eba-8e09-93e65d651c1f" providerId="ADAL" clId="{94CB6B21-947C-40B0-B254-B301FAFEBB31}" dt="2025-12-03T01:18:14.595" v="127" actId="14826"/>
        <pc:sldMkLst>
          <pc:docMk/>
          <pc:sldMk cId="753051751" sldId="1716"/>
        </pc:sldMkLst>
        <pc:picChg chg="add mod">
          <ac:chgData name="Jodie Lee" userId="4bd8c568-1451-4eba-8e09-93e65d651c1f" providerId="ADAL" clId="{94CB6B21-947C-40B0-B254-B301FAFEBB31}" dt="2025-12-03T01:18:14.595" v="127" actId="14826"/>
          <ac:picMkLst>
            <pc:docMk/>
            <pc:sldMk cId="753051751" sldId="1716"/>
            <ac:picMk id="3" creationId="{288025FF-8C73-212D-C815-1019032CFC79}"/>
          </ac:picMkLst>
        </pc:picChg>
      </pc:sldChg>
      <pc:sldChg chg="addSp modSp new del mod">
        <pc:chgData name="Jodie Lee" userId="4bd8c568-1451-4eba-8e09-93e65d651c1f" providerId="ADAL" clId="{94CB6B21-947C-40B0-B254-B301FAFEBB31}" dt="2025-12-02T05:32:36.323" v="51" actId="47"/>
        <pc:sldMkLst>
          <pc:docMk/>
          <pc:sldMk cId="1403289176" sldId="1716"/>
        </pc:sldMkLst>
      </pc:sldChg>
      <pc:sldChg chg="addSp modSp new del mod">
        <pc:chgData name="Jodie Lee" userId="4bd8c568-1451-4eba-8e09-93e65d651c1f" providerId="ADAL" clId="{94CB6B21-947C-40B0-B254-B301FAFEBB31}" dt="2025-12-02T05:32:36.323" v="51" actId="47"/>
        <pc:sldMkLst>
          <pc:docMk/>
          <pc:sldMk cId="3999732307" sldId="1717"/>
        </pc:sldMkLst>
      </pc:sldChg>
      <pc:sldChg chg="addSp modSp new mod">
        <pc:chgData name="Jodie Lee" userId="4bd8c568-1451-4eba-8e09-93e65d651c1f" providerId="ADAL" clId="{94CB6B21-947C-40B0-B254-B301FAFEBB31}" dt="2025-12-02T05:34:08.038" v="89" actId="962"/>
        <pc:sldMkLst>
          <pc:docMk/>
          <pc:sldMk cId="4133427974" sldId="1717"/>
        </pc:sldMkLst>
        <pc:picChg chg="add mod">
          <ac:chgData name="Jodie Lee" userId="4bd8c568-1451-4eba-8e09-93e65d651c1f" providerId="ADAL" clId="{94CB6B21-947C-40B0-B254-B301FAFEBB31}" dt="2025-12-02T05:34:08.038" v="89" actId="962"/>
          <ac:picMkLst>
            <pc:docMk/>
            <pc:sldMk cId="4133427974" sldId="1717"/>
            <ac:picMk id="3" creationId="{44375F51-CF0C-2C46-EA6C-DBD19FE2C4D9}"/>
          </ac:picMkLst>
        </pc:picChg>
      </pc:sldChg>
      <pc:sldChg chg="addSp delSp modSp new mod">
        <pc:chgData name="Jodie Lee" userId="4bd8c568-1451-4eba-8e09-93e65d651c1f" providerId="ADAL" clId="{94CB6B21-947C-40B0-B254-B301FAFEBB31}" dt="2025-12-02T05:46:52.740" v="121" actId="27614"/>
        <pc:sldMkLst>
          <pc:docMk/>
          <pc:sldMk cId="2584493646" sldId="1718"/>
        </pc:sldMkLst>
        <pc:picChg chg="add del mod">
          <ac:chgData name="Jodie Lee" userId="4bd8c568-1451-4eba-8e09-93e65d651c1f" providerId="ADAL" clId="{94CB6B21-947C-40B0-B254-B301FAFEBB31}" dt="2025-12-02T05:46:45.102" v="119" actId="478"/>
          <ac:picMkLst>
            <pc:docMk/>
            <pc:sldMk cId="2584493646" sldId="1718"/>
            <ac:picMk id="3" creationId="{AFD43DD2-020F-3586-EC41-7FFE93E497EF}"/>
          </ac:picMkLst>
        </pc:picChg>
        <pc:picChg chg="add mod">
          <ac:chgData name="Jodie Lee" userId="4bd8c568-1451-4eba-8e09-93e65d651c1f" providerId="ADAL" clId="{94CB6B21-947C-40B0-B254-B301FAFEBB31}" dt="2025-12-02T05:46:52.740" v="121" actId="27614"/>
          <ac:picMkLst>
            <pc:docMk/>
            <pc:sldMk cId="2584493646" sldId="1718"/>
            <ac:picMk id="5" creationId="{E7C47D8C-1227-8699-C653-650D7C0F66EA}"/>
          </ac:picMkLst>
        </pc:picChg>
      </pc:sldChg>
      <pc:sldChg chg="addSp modSp new del mod">
        <pc:chgData name="Jodie Lee" userId="4bd8c568-1451-4eba-8e09-93e65d651c1f" providerId="ADAL" clId="{94CB6B21-947C-40B0-B254-B301FAFEBB31}" dt="2025-12-02T05:32:36.323" v="51" actId="47"/>
        <pc:sldMkLst>
          <pc:docMk/>
          <pc:sldMk cId="2831251933" sldId="1718"/>
        </pc:sldMkLst>
      </pc:sldChg>
      <pc:sldChg chg="addSp modSp new mod">
        <pc:chgData name="Jodie Lee" userId="4bd8c568-1451-4eba-8e09-93e65d651c1f" providerId="ADAL" clId="{94CB6B21-947C-40B0-B254-B301FAFEBB31}" dt="2025-12-02T05:34:17.577" v="98" actId="27614"/>
        <pc:sldMkLst>
          <pc:docMk/>
          <pc:sldMk cId="598577463" sldId="1719"/>
        </pc:sldMkLst>
        <pc:picChg chg="add mod">
          <ac:chgData name="Jodie Lee" userId="4bd8c568-1451-4eba-8e09-93e65d651c1f" providerId="ADAL" clId="{94CB6B21-947C-40B0-B254-B301FAFEBB31}" dt="2025-12-02T05:34:17.577" v="98" actId="27614"/>
          <ac:picMkLst>
            <pc:docMk/>
            <pc:sldMk cId="598577463" sldId="1719"/>
            <ac:picMk id="3" creationId="{346F0C92-B50B-720B-7D09-1E28188349B4}"/>
          </ac:picMkLst>
        </pc:picChg>
      </pc:sldChg>
      <pc:sldChg chg="addSp modSp new del mod">
        <pc:chgData name="Jodie Lee" userId="4bd8c568-1451-4eba-8e09-93e65d651c1f" providerId="ADAL" clId="{94CB6B21-947C-40B0-B254-B301FAFEBB31}" dt="2025-12-02T05:32:36.323" v="51" actId="47"/>
        <pc:sldMkLst>
          <pc:docMk/>
          <pc:sldMk cId="2464747393" sldId="1719"/>
        </pc:sldMkLst>
      </pc:sldChg>
      <pc:sldChg chg="addSp modSp new mod">
        <pc:chgData name="Jodie Lee" userId="4bd8c568-1451-4eba-8e09-93e65d651c1f" providerId="ADAL" clId="{94CB6B21-947C-40B0-B254-B301FAFEBB31}" dt="2025-12-02T05:34:20.455" v="100" actId="27614"/>
        <pc:sldMkLst>
          <pc:docMk/>
          <pc:sldMk cId="3381205889" sldId="1720"/>
        </pc:sldMkLst>
        <pc:picChg chg="add mod">
          <ac:chgData name="Jodie Lee" userId="4bd8c568-1451-4eba-8e09-93e65d651c1f" providerId="ADAL" clId="{94CB6B21-947C-40B0-B254-B301FAFEBB31}" dt="2025-12-02T05:34:20.455" v="100" actId="27614"/>
          <ac:picMkLst>
            <pc:docMk/>
            <pc:sldMk cId="3381205889" sldId="1720"/>
            <ac:picMk id="3" creationId="{56FE8902-1E36-5B13-C0CD-5ADD9CC35DED}"/>
          </ac:picMkLst>
        </pc:picChg>
      </pc:sldChg>
      <pc:sldChg chg="addSp modSp new mod">
        <pc:chgData name="Jodie Lee" userId="4bd8c568-1451-4eba-8e09-93e65d651c1f" providerId="ADAL" clId="{94CB6B21-947C-40B0-B254-B301FAFEBB31}" dt="2025-12-02T05:34:23.846" v="103" actId="962"/>
        <pc:sldMkLst>
          <pc:docMk/>
          <pc:sldMk cId="1692148054" sldId="1721"/>
        </pc:sldMkLst>
        <pc:picChg chg="add mod">
          <ac:chgData name="Jodie Lee" userId="4bd8c568-1451-4eba-8e09-93e65d651c1f" providerId="ADAL" clId="{94CB6B21-947C-40B0-B254-B301FAFEBB31}" dt="2025-12-02T05:34:23.846" v="103" actId="962"/>
          <ac:picMkLst>
            <pc:docMk/>
            <pc:sldMk cId="1692148054" sldId="1721"/>
            <ac:picMk id="3" creationId="{02875481-DE39-1766-A754-D0E64E96D468}"/>
          </ac:picMkLst>
        </pc:picChg>
      </pc:sldChg>
      <pc:sldChg chg="addSp modSp new mod">
        <pc:chgData name="Jodie Lee" userId="4bd8c568-1451-4eba-8e09-93e65d651c1f" providerId="ADAL" clId="{94CB6B21-947C-40B0-B254-B301FAFEBB31}" dt="2025-12-02T05:34:27.350" v="106" actId="962"/>
        <pc:sldMkLst>
          <pc:docMk/>
          <pc:sldMk cId="3648820719" sldId="1722"/>
        </pc:sldMkLst>
        <pc:picChg chg="add mod">
          <ac:chgData name="Jodie Lee" userId="4bd8c568-1451-4eba-8e09-93e65d651c1f" providerId="ADAL" clId="{94CB6B21-947C-40B0-B254-B301FAFEBB31}" dt="2025-12-02T05:34:27.350" v="106" actId="962"/>
          <ac:picMkLst>
            <pc:docMk/>
            <pc:sldMk cId="3648820719" sldId="1722"/>
            <ac:picMk id="3" creationId="{1E99D666-68A5-BF78-C6E2-4B4ABDD4D265}"/>
          </ac:picMkLst>
        </pc:picChg>
      </pc:sldChg>
      <pc:sldChg chg="addSp delSp modSp new mod">
        <pc:chgData name="Jodie Lee" userId="4bd8c568-1451-4eba-8e09-93e65d651c1f" providerId="ADAL" clId="{94CB6B21-947C-40B0-B254-B301FAFEBB31}" dt="2025-12-03T01:23:04.436" v="130" actId="14826"/>
        <pc:sldMkLst>
          <pc:docMk/>
          <pc:sldMk cId="2684359281" sldId="1723"/>
        </pc:sldMkLst>
        <pc:picChg chg="add mod">
          <ac:chgData name="Jodie Lee" userId="4bd8c568-1451-4eba-8e09-93e65d651c1f" providerId="ADAL" clId="{94CB6B21-947C-40B0-B254-B301FAFEBB31}" dt="2025-12-03T01:23:04.436" v="130" actId="14826"/>
          <ac:picMkLst>
            <pc:docMk/>
            <pc:sldMk cId="2684359281" sldId="1723"/>
            <ac:picMk id="3" creationId="{EAB60479-BE6C-B924-352E-A6A760C5FF25}"/>
          </ac:picMkLst>
        </pc:picChg>
        <pc:picChg chg="del mod">
          <ac:chgData name="Jodie Lee" userId="4bd8c568-1451-4eba-8e09-93e65d651c1f" providerId="ADAL" clId="{94CB6B21-947C-40B0-B254-B301FAFEBB31}" dt="2025-12-03T01:22:56.316" v="129" actId="478"/>
          <ac:picMkLst>
            <pc:docMk/>
            <pc:sldMk cId="2684359281" sldId="1723"/>
            <ac:picMk id="4" creationId="{2797A6B1-AA21-0AAC-B289-F5C99CDA1405}"/>
          </ac:picMkLst>
        </pc:picChg>
      </pc:sldChg>
      <pc:sldChg chg="addSp modSp new mod">
        <pc:chgData name="Jodie Lee" userId="4bd8c568-1451-4eba-8e09-93e65d651c1f" providerId="ADAL" clId="{94CB6B21-947C-40B0-B254-B301FAFEBB31}" dt="2025-12-02T05:34:38.915" v="114" actId="962"/>
        <pc:sldMkLst>
          <pc:docMk/>
          <pc:sldMk cId="133038002" sldId="1724"/>
        </pc:sldMkLst>
        <pc:picChg chg="add mod">
          <ac:chgData name="Jodie Lee" userId="4bd8c568-1451-4eba-8e09-93e65d651c1f" providerId="ADAL" clId="{94CB6B21-947C-40B0-B254-B301FAFEBB31}" dt="2025-12-02T05:34:38.915" v="114" actId="962"/>
          <ac:picMkLst>
            <pc:docMk/>
            <pc:sldMk cId="133038002" sldId="1724"/>
            <ac:picMk id="3" creationId="{3C19AD3B-A59E-B098-3CFD-2919AB059BDE}"/>
          </ac:picMkLst>
        </pc:picChg>
      </pc:sldChg>
      <pc:sldChg chg="addSp modSp new mod">
        <pc:chgData name="Jodie Lee" userId="4bd8c568-1451-4eba-8e09-93e65d651c1f" providerId="ADAL" clId="{94CB6B21-947C-40B0-B254-B301FAFEBB31}" dt="2025-12-02T05:34:45.819" v="118" actId="962"/>
        <pc:sldMkLst>
          <pc:docMk/>
          <pc:sldMk cId="3531289883" sldId="1725"/>
        </pc:sldMkLst>
        <pc:picChg chg="add mod">
          <ac:chgData name="Jodie Lee" userId="4bd8c568-1451-4eba-8e09-93e65d651c1f" providerId="ADAL" clId="{94CB6B21-947C-40B0-B254-B301FAFEBB31}" dt="2025-12-02T05:34:45.819" v="118" actId="962"/>
          <ac:picMkLst>
            <pc:docMk/>
            <pc:sldMk cId="3531289883" sldId="1725"/>
            <ac:picMk id="3" creationId="{1397BC17-0FAA-555A-0A2C-C765CDBAD6CA}"/>
          </ac:picMkLst>
        </pc:picChg>
      </pc:sldChg>
    </pc:docChg>
  </pc:docChgLst>
  <pc:docChgLst>
    <pc:chgData name="Adam Emirali" userId="e8fee219-bf59-498e-a2c4-0a61140b5454" providerId="ADAL" clId="{1E8B68F0-18F2-479B-B6F5-A0991A2F7CC1}"/>
    <pc:docChg chg="modSld">
      <pc:chgData name="Adam Emirali" userId="e8fee219-bf59-498e-a2c4-0a61140b5454" providerId="ADAL" clId="{1E8B68F0-18F2-479B-B6F5-A0991A2F7CC1}" dt="2025-12-02T20:24:27.460" v="4" actId="1076"/>
      <pc:docMkLst>
        <pc:docMk/>
      </pc:docMkLst>
      <pc:sldChg chg="addSp modSp mod">
        <pc:chgData name="Adam Emirali" userId="e8fee219-bf59-498e-a2c4-0a61140b5454" providerId="ADAL" clId="{1E8B68F0-18F2-479B-B6F5-A0991A2F7CC1}" dt="2025-12-02T20:24:27.460" v="4" actId="1076"/>
        <pc:sldMkLst>
          <pc:docMk/>
          <pc:sldMk cId="2684359281" sldId="1723"/>
        </pc:sldMkLst>
        <pc:picChg chg="add mod">
          <ac:chgData name="Adam Emirali" userId="e8fee219-bf59-498e-a2c4-0a61140b5454" providerId="ADAL" clId="{1E8B68F0-18F2-479B-B6F5-A0991A2F7CC1}" dt="2025-12-02T20:24:27.460" v="4" actId="1076"/>
          <ac:picMkLst>
            <pc:docMk/>
            <pc:sldMk cId="2684359281" sldId="1723"/>
            <ac:picMk id="4" creationId="{2797A6B1-AA21-0AAC-B289-F5C99CDA1405}"/>
          </ac:picMkLst>
        </pc:picChg>
      </pc:sldChg>
    </pc:docChg>
  </pc:docChgLst>
  <pc:docChgLst>
    <pc:chgData name="Ashley Yee" userId="10c29144-4597-431a-8241-d6fdbab71e28" providerId="ADAL" clId="{F4ACB128-A709-4ECB-AD33-B29EF8C656BB}"/>
    <pc:docChg chg="undo custSel addSld delSld">
      <pc:chgData name="Ashley Yee" userId="10c29144-4597-431a-8241-d6fdbab71e28" providerId="ADAL" clId="{F4ACB128-A709-4ECB-AD33-B29EF8C656BB}" dt="2025-12-02T05:38:33.420" v="1" actId="47"/>
      <pc:docMkLst>
        <pc:docMk/>
      </pc:docMkLst>
      <pc:sldChg chg="add del">
        <pc:chgData name="Ashley Yee" userId="10c29144-4597-431a-8241-d6fdbab71e28" providerId="ADAL" clId="{F4ACB128-A709-4ECB-AD33-B29EF8C656BB}" dt="2025-12-02T05:38:33.420" v="1" actId="47"/>
        <pc:sldMkLst>
          <pc:docMk/>
          <pc:sldMk cId="882291668" sldId="1714"/>
        </pc:sldMkLst>
      </pc:sldChg>
    </pc:docChg>
  </pc:docChgLst>
</pc:chgInfo>
</file>

<file path=ppt/comments/modernComment_6B2_3496B3D4.xml><?xml version="1.0" encoding="utf-8"?>
<p188:cmLst xmlns:a="http://schemas.openxmlformats.org/drawingml/2006/main" xmlns:r="http://schemas.openxmlformats.org/officeDocument/2006/relationships" xmlns:p188="http://schemas.microsoft.com/office/powerpoint/2018/8/main">
  <p188:cm id="{C642287A-9A44-47AC-93CE-C584380C2D2A}" authorId="{B8BCE376-ED63-0E91-6524-7FDBA9084046}" created="2025-12-02T05:45:33.176">
    <ac:deMkLst xmlns:ac="http://schemas.microsoft.com/office/drawing/2013/main/command">
      <pc:docMk xmlns:pc="http://schemas.microsoft.com/office/powerpoint/2013/main/command"/>
      <pc:sldMk xmlns:pc="http://schemas.microsoft.com/office/powerpoint/2013/main/command" cId="882291668" sldId="1714"/>
      <ac:picMk id="3" creationId="{A36073B2-5FB0-E059-67DE-778D51CB7481}"/>
    </ac:deMkLst>
    <p188:txBody>
      <a:bodyPr/>
      <a:lstStyle/>
      <a:p>
        <a:r>
          <a:rPr lang="en-NZ"/>
          <a:t>[@Jodie Lee] can you please add “gaps” to the end of the title? Thank you! Slides look awesome!!</a:t>
        </a:r>
      </a:p>
    </p188:txBody>
    <p188:extLst>
      <p:ext xmlns:p="http://schemas.openxmlformats.org/presentationml/2006/main" uri="{57CB4572-C831-44C2-8A1C-0ADB6CCDFE69}">
        <p223:reactions xmlns:p223="http://schemas.microsoft.com/office/powerpoint/2022/03/main">
          <p223:rxn type="👍">
            <p223:instance time="2025-12-02T05:50:11.517" authorId="{F57FDBDD-B6E1-D252-1002-623AA2D97BF0}"/>
          </p223:rxn>
        </p223:reactions>
      </p:ext>
    </p188:extLst>
  </p188:cm>
</p188:cmLst>
</file>

<file path=ppt/comments/modernComment_6B3_96D32E89.xml><?xml version="1.0" encoding="utf-8"?>
<p188:cmLst xmlns:a="http://schemas.openxmlformats.org/drawingml/2006/main" xmlns:r="http://schemas.openxmlformats.org/officeDocument/2006/relationships" xmlns:p188="http://schemas.microsoft.com/office/powerpoint/2018/8/main">
  <p188:cm id="{5BA8F0EB-C927-498E-B33E-8163256BA9BA}" authorId="{B8BCE376-ED63-0E91-6524-7FDBA9084046}" created="2025-12-02T05:43:22.548">
    <pc:sldMkLst xmlns:pc="http://schemas.microsoft.com/office/powerpoint/2013/main/command">
      <pc:docMk/>
      <pc:sldMk cId="2530422409" sldId="1715"/>
    </pc:sldMkLst>
    <p188:txBody>
      <a:bodyPr/>
      <a:lstStyle/>
      <a:p>
        <a:r>
          <a:rPr lang="en-NZ"/>
          <a:t>Can you add a capital to the 5th bullet ‘mandatory’ please [@Jodie Lee] </a:t>
        </a:r>
      </a:p>
    </p188:txBody>
  </p188:cm>
</p188:cmLst>
</file>

<file path=ppt/comments/modernComment_6B4_2CE2A867.xml><?xml version="1.0" encoding="utf-8"?>
<p188:cmLst xmlns:a="http://schemas.openxmlformats.org/drawingml/2006/main" xmlns:r="http://schemas.openxmlformats.org/officeDocument/2006/relationships" xmlns:p188="http://schemas.microsoft.com/office/powerpoint/2018/8/main">
  <p188:cm id="{BB368DF8-6682-4201-9652-43FE8C5AE580}" authorId="{B8BCE376-ED63-0E91-6524-7FDBA9084046}" created="2025-12-02T05:39:29.308">
    <pc:sldMkLst xmlns:pc="http://schemas.microsoft.com/office/powerpoint/2013/main/command">
      <pc:docMk/>
      <pc:sldMk cId="753051751" sldId="1716"/>
    </pc:sldMkLst>
    <p188:txBody>
      <a:bodyPr/>
      <a:lstStyle/>
      <a:p>
        <a:r>
          <a:rPr lang="en-NZ"/>
          <a:t>[@Jodie Lee]  can you please update title to “5 steps” not 6 
</a:t>
        </a:r>
      </a:p>
    </p188:txBody>
    <p188:extLst>
      <p:ext xmlns:p="http://schemas.openxmlformats.org/presentationml/2006/main" uri="{57CB4572-C831-44C2-8A1C-0ADB6CCDFE69}">
        <p223:reactions xmlns:p223="http://schemas.microsoft.com/office/powerpoint/2022/03/main">
          <p223:rxn type="👍">
            <p223:instance time="2025-12-02T05:59:58.692" authorId="{F57FDBDD-B6E1-D252-1002-623AA2D97BF0}"/>
          </p223:rxn>
        </p223:reactions>
      </p:ext>
    </p188:extLst>
  </p188:cm>
  <p188:cm id="{6266E9A5-746F-44BA-8BB6-D42C8EB0C75B}" authorId="{B8BCE376-ED63-0E91-6524-7FDBA9084046}" created="2025-12-02T23:40:34.434">
    <pc:sldMkLst xmlns:pc="http://schemas.microsoft.com/office/powerpoint/2013/main/command">
      <pc:docMk/>
      <pc:sldMk cId="753051751" sldId="1716"/>
    </pc:sldMkLst>
    <p188:txBody>
      <a:bodyPr/>
      <a:lstStyle/>
      <a:p>
        <a:r>
          <a:rPr lang="en-NZ"/>
          <a:t>[@Jodie Lee]  can you tweak 5 before we upload the slides to site and send out please:
Embed fairness and Equity Reviews
Cultural lens before publication
-Who might be harmed? Whose voices missing?
-Training data underrepresents communities
-Cultural competency review non-negotiable</a:t>
        </a:r>
      </a:p>
    </p188:txBody>
    <p188:extLst>
      <p:ext xmlns:p="http://schemas.openxmlformats.org/presentationml/2006/main" uri="{57CB4572-C831-44C2-8A1C-0ADB6CCDFE69}">
        <p223:reactions xmlns:p223="http://schemas.microsoft.com/office/powerpoint/2022/03/main">
          <p223:rxn type="👍">
            <p223:instance time="2025-12-03T01:18:17.287" authorId="{F57FDBDD-B6E1-D252-1002-623AA2D97BF0}"/>
          </p223:rxn>
        </p223:reactions>
      </p:ext>
    </p188:extLst>
  </p188:cm>
</p188:cmLst>
</file>

<file path=ppt/comments/modernComment_6BB_A0001271.xml><?xml version="1.0" encoding="utf-8"?>
<p188:cmLst xmlns:a="http://schemas.openxmlformats.org/drawingml/2006/main" xmlns:r="http://schemas.openxmlformats.org/officeDocument/2006/relationships" xmlns:p188="http://schemas.microsoft.com/office/powerpoint/2018/8/main">
  <p188:cm id="{CA8EEDA6-E051-45EB-99C4-1AE2C8B293E8}" authorId="{5BD5B82C-B563-6705-56B0-BA199F5BF763}" created="2025-12-02T20:32:30.264">
    <ac:deMkLst xmlns:ac="http://schemas.microsoft.com/office/drawing/2013/main/command">
      <pc:docMk xmlns:pc="http://schemas.microsoft.com/office/powerpoint/2013/main/command"/>
      <pc:sldMk xmlns:pc="http://schemas.microsoft.com/office/powerpoint/2013/main/command" cId="2684359281" sldId="1723"/>
      <ac:picMk id="4" creationId="{2797A6B1-AA21-0AAC-B289-F5C99CDA1405}"/>
    </ac:deMkLst>
    <p188:txBody>
      <a:bodyPr/>
      <a:lstStyle/>
      <a:p>
        <a:r>
          <a:rPr lang="en-AU"/>
          <a:t>[@Jodie Lee]  / Alastair (Jodie AL is going to try do this if he has time so message before you start in case he has) can we please tweak this one so capability and value match what was on the original slide (the arrows are wider) </a:t>
        </a:r>
      </a:p>
    </p188:txBody>
    <p188:extLst>
      <p:ext xmlns:p="http://schemas.openxmlformats.org/presentationml/2006/main" uri="{57CB4572-C831-44C2-8A1C-0ADB6CCDFE69}">
        <p223:reactions xmlns:p223="http://schemas.microsoft.com/office/powerpoint/2022/03/main">
          <p223:rxn type="👍">
            <p223:instance time="2025-12-03T01:23:07.448" authorId="{F57FDBDD-B6E1-D252-1002-623AA2D97BF0}"/>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B69E55-B699-EE4E-AF56-6A2F8C101CBC}" type="datetimeFigureOut">
              <a:rPr lang="en-US" smtClean="0"/>
              <a:t>12/2/2025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CDFD042-3A61-5B4E-9DAE-35BE57C8C210}" type="slidenum">
              <a:rPr lang="en-US" smtClean="0"/>
              <a:t>‹#›</a:t>
            </a:fld>
            <a:endParaRPr lang="en-US"/>
          </a:p>
        </p:txBody>
      </p:sp>
    </p:spTree>
    <p:extLst>
      <p:ext uri="{BB962C8B-B14F-4D97-AF65-F5344CB8AC3E}">
        <p14:creationId xmlns:p14="http://schemas.microsoft.com/office/powerpoint/2010/main" val="79580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90245B-C1ED-8C44-B161-DE14E4B8ACEE}" type="datetimeFigureOut">
              <a:rPr lang="en-US" smtClean="0"/>
              <a:t>12/2/2025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7252B8-83CF-5F43-A6E4-26863D03D865}" type="slidenum">
              <a:rPr lang="en-US" smtClean="0"/>
              <a:t>‹#›</a:t>
            </a:fld>
            <a:endParaRPr lang="en-US"/>
          </a:p>
        </p:txBody>
      </p:sp>
    </p:spTree>
    <p:extLst>
      <p:ext uri="{BB962C8B-B14F-4D97-AF65-F5344CB8AC3E}">
        <p14:creationId xmlns:p14="http://schemas.microsoft.com/office/powerpoint/2010/main" val="3422381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77252B8-83CF-5F43-A6E4-26863D03D865}" type="slidenum">
              <a:rPr lang="en-US" smtClean="0"/>
              <a:t>8</a:t>
            </a:fld>
            <a:endParaRPr lang="en-US"/>
          </a:p>
        </p:txBody>
      </p:sp>
    </p:spTree>
    <p:extLst>
      <p:ext uri="{BB962C8B-B14F-4D97-AF65-F5344CB8AC3E}">
        <p14:creationId xmlns:p14="http://schemas.microsoft.com/office/powerpoint/2010/main" val="40092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Line Title">
    <p:bg>
      <p:bgPr>
        <a:solidFill>
          <a:srgbClr val="54B04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541" y="2486557"/>
            <a:ext cx="8160907" cy="733265"/>
          </a:xfrm>
          <a:prstGeom prst="rect">
            <a:avLst/>
          </a:prstGeom>
        </p:spPr>
        <p:txBody>
          <a:bodyPr vert="horz">
            <a:noAutofit/>
          </a:bodyPr>
          <a:lstStyle>
            <a:lvl1pPr marL="0" indent="0" algn="l">
              <a:buNone/>
              <a:defRPr sz="3600">
                <a:solidFill>
                  <a:schemeClr val="bg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Tree>
    <p:extLst>
      <p:ext uri="{BB962C8B-B14F-4D97-AF65-F5344CB8AC3E}">
        <p14:creationId xmlns:p14="http://schemas.microsoft.com/office/powerpoint/2010/main" val="156102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2-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438150"/>
            <a:ext cx="3008313" cy="1203654"/>
          </a:xfrm>
          <a:prstGeom prst="rect">
            <a:avLst/>
          </a:prstGeom>
        </p:spPr>
        <p:txBody>
          <a:bodyPr vert="horz" tIns="0" anchor="t">
            <a:noAutofit/>
          </a:bodyPr>
          <a:lstStyle>
            <a:lvl1pPr algn="l">
              <a:lnSpc>
                <a:spcPts val="3600"/>
              </a:lnSpc>
              <a:defRPr sz="3600" b="0">
                <a:solidFill>
                  <a:schemeClr val="accent5"/>
                </a:solidFill>
              </a:defRPr>
            </a:lvl1pPr>
          </a:lstStyle>
          <a:p>
            <a:r>
              <a:rPr lang="en-US"/>
              <a:t>Heading</a:t>
            </a:r>
          </a:p>
        </p:txBody>
      </p:sp>
      <p:sp>
        <p:nvSpPr>
          <p:cNvPr id="3" name="Content Placeholder 2"/>
          <p:cNvSpPr>
            <a:spLocks noGrp="1"/>
          </p:cNvSpPr>
          <p:nvPr>
            <p:ph idx="1" hasCustomPrompt="1"/>
          </p:nvPr>
        </p:nvSpPr>
        <p:spPr>
          <a:xfrm>
            <a:off x="3575051" y="438150"/>
            <a:ext cx="5111751" cy="4090626"/>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51956" indent="-302676">
              <a:defRPr sz="2667">
                <a:solidFill>
                  <a:schemeClr val="tx1"/>
                </a:solidFill>
              </a:defRPr>
            </a:lvl5pPr>
            <a:lvl6pPr>
              <a:defRPr sz="2667"/>
            </a:lvl6pPr>
            <a:lvl7pPr>
              <a:defRPr sz="2667"/>
            </a:lvl7pPr>
            <a:lvl8pPr>
              <a:defRPr sz="2667"/>
            </a:lvl8pPr>
            <a:lvl9pPr>
              <a:defRPr sz="2667"/>
            </a:lvl9pPr>
          </a:lstStyle>
          <a:p>
            <a:pPr lvl="0"/>
            <a:r>
              <a:rPr lang="en-US"/>
              <a:t>First level</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4" y="1803616"/>
            <a:ext cx="3008313" cy="2772000"/>
          </a:xfrm>
          <a:prstGeom prst="rect">
            <a:avLst/>
          </a:prstGeom>
        </p:spPr>
        <p:txBody>
          <a:bodyPr vert="horz">
            <a:noAutofit/>
          </a:bodyPr>
          <a:lstStyle>
            <a:lvl1pPr marL="0" indent="0">
              <a:buNone/>
              <a:defRPr sz="2800">
                <a:solidFill>
                  <a:schemeClr val="tx1"/>
                </a:solidFill>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Text</a:t>
            </a:r>
          </a:p>
        </p:txBody>
      </p:sp>
    </p:spTree>
    <p:extLst>
      <p:ext uri="{BB962C8B-B14F-4D97-AF65-F5344CB8AC3E}">
        <p14:creationId xmlns:p14="http://schemas.microsoft.com/office/powerpoint/2010/main" val="27460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Vertical Text Placeholder 2"/>
          <p:cNvSpPr>
            <a:spLocks noGrp="1"/>
          </p:cNvSpPr>
          <p:nvPr>
            <p:ph type="body" orient="vert" idx="1" hasCustomPrompt="1"/>
          </p:nvPr>
        </p:nvSpPr>
        <p:spPr>
          <a:xfrm>
            <a:off x="457200" y="1200151"/>
            <a:ext cx="8229600" cy="3394472"/>
          </a:xfrm>
          <a:prstGeom prst="rect">
            <a:avLst/>
          </a:prstGeom>
        </p:spPr>
        <p:txBody>
          <a:bodyPr vert="eaVert">
            <a:noAutofit/>
          </a:bodyPr>
          <a:lstStyle>
            <a:lvl1pPr>
              <a:defRPr sz="3200"/>
            </a:lvl1pPr>
            <a:lvl2pPr marL="887978">
              <a:defRPr sz="2800"/>
            </a:lvl2pPr>
            <a:lvl3pPr marL="1199970">
              <a:defRPr sz="2400"/>
            </a:lvl3pPr>
            <a:lvl4pPr marL="1535962">
              <a:defRPr sz="2000"/>
            </a:lvl4pPr>
            <a:lvl5pPr marL="1871953">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78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2057400" cy="4388644"/>
          </a:xfrm>
          <a:prstGeom prst="rect">
            <a:avLst/>
          </a:prstGeom>
        </p:spPr>
        <p:txBody>
          <a:bodyPr vert="eaVert" tIns="46800" rIns="0">
            <a:noAutofit/>
          </a:bodyPr>
          <a:lstStyle>
            <a:lvl1pPr algn="l">
              <a:lnSpc>
                <a:spcPts val="3600"/>
              </a:lnSpc>
              <a:defRPr sz="3600">
                <a:solidFill>
                  <a:schemeClr val="accent5"/>
                </a:solidFill>
              </a:defRPr>
            </a:lvl1pPr>
          </a:lstStyle>
          <a:p>
            <a:r>
              <a:rPr lang="en-US"/>
              <a:t>Heading</a:t>
            </a:r>
          </a:p>
        </p:txBody>
      </p:sp>
      <p:sp>
        <p:nvSpPr>
          <p:cNvPr id="3" name="Vertical Text Placeholder 2"/>
          <p:cNvSpPr>
            <a:spLocks noGrp="1"/>
          </p:cNvSpPr>
          <p:nvPr>
            <p:ph type="body" orient="vert" idx="1" hasCustomPrompt="1"/>
          </p:nvPr>
        </p:nvSpPr>
        <p:spPr>
          <a:xfrm>
            <a:off x="457200" y="205979"/>
            <a:ext cx="6019800" cy="4388644"/>
          </a:xfrm>
          <a:prstGeom prst="rect">
            <a:avLst/>
          </a:prstGeom>
        </p:spPr>
        <p:txBody>
          <a:bodyPr vert="eaVert">
            <a:noAutofit/>
          </a:bodyPr>
          <a:lstStyle>
            <a:lvl1pPr>
              <a:defRPr sz="3200"/>
            </a:lvl1pPr>
            <a:lvl2pPr marL="911977">
              <a:defRPr sz="2800"/>
            </a:lvl2pPr>
            <a:lvl3pPr marL="1223969">
              <a:defRPr sz="2400"/>
            </a:lvl3pPr>
            <a:lvl4pPr marL="1535962">
              <a:defRPr sz="2000"/>
            </a:lvl4pPr>
            <a:lvl5pPr marL="1823954">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09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43894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26410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60765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162053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Slide Number Placeholder 5"/>
          <p:cNvSpPr>
            <a:spLocks noGrp="1"/>
          </p:cNvSpPr>
          <p:nvPr>
            <p:ph type="sldNum" sz="quarter" idx="10"/>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45751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6"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52595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75930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504001"/>
            <a:ext cx="2746641" cy="4039097"/>
          </a:xfrm>
          <a:prstGeom prst="rect">
            <a:avLst/>
          </a:prstGeom>
        </p:spPr>
        <p:txBody>
          <a:bodyPr vert="horz" anchor="ctr">
            <a:noAutofit/>
          </a:bodyPr>
          <a:lstStyle>
            <a:lvl1pPr algn="l">
              <a:lnSpc>
                <a:spcPts val="3600"/>
              </a:lnSpc>
              <a:defRPr sz="3600">
                <a:solidFill>
                  <a:schemeClr val="accent5"/>
                </a:solidFill>
              </a:defRPr>
            </a:lvl1pPr>
          </a:lstStyle>
          <a:p>
            <a:r>
              <a:rPr lang="en-US"/>
              <a:t>Summary slide</a:t>
            </a:r>
          </a:p>
        </p:txBody>
      </p:sp>
      <p:cxnSp>
        <p:nvCxnSpPr>
          <p:cNvPr id="5" name="Straight Connector 4">
            <a:extLst>
              <a:ext uri="{FF2B5EF4-FFF2-40B4-BE49-F238E27FC236}">
                <a16:creationId xmlns:a16="http://schemas.microsoft.com/office/drawing/2014/main" id="{9AC8BA7D-13B8-417B-819B-660A73508AB3}"/>
              </a:ext>
            </a:extLst>
          </p:cNvPr>
          <p:cNvCxnSpPr>
            <a:cxnSpLocks/>
          </p:cNvCxnSpPr>
          <p:nvPr userDrawn="1"/>
        </p:nvCxnSpPr>
        <p:spPr>
          <a:xfrm>
            <a:off x="3419872" y="1368000"/>
            <a:ext cx="0" cy="23400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7BE09669-789C-4E65-A85B-54020A834A65}"/>
              </a:ext>
            </a:extLst>
          </p:cNvPr>
          <p:cNvSpPr>
            <a:spLocks noGrp="1"/>
          </p:cNvSpPr>
          <p:nvPr>
            <p:ph type="body" sz="quarter" idx="10" hasCustomPrompt="1"/>
          </p:nvPr>
        </p:nvSpPr>
        <p:spPr>
          <a:xfrm>
            <a:off x="3635904" y="503239"/>
            <a:ext cx="5050898" cy="4040187"/>
          </a:xfrm>
          <a:prstGeom prst="rect">
            <a:avLst/>
          </a:prstGeom>
        </p:spPr>
        <p:txBody>
          <a:bodyPr anchor="ctr">
            <a:noAutofit/>
          </a:bodyPr>
          <a:lstStyle>
            <a:lvl1pPr>
              <a:defRPr sz="2800"/>
            </a:lvl1pPr>
          </a:lstStyle>
          <a:p>
            <a:pPr lvl="0"/>
            <a:r>
              <a:rPr lang="en-US"/>
              <a:t>Item 1</a:t>
            </a:r>
          </a:p>
          <a:p>
            <a:pPr lvl="0"/>
            <a:r>
              <a:rPr lang="en-US"/>
              <a:t>Item 2</a:t>
            </a:r>
          </a:p>
          <a:p>
            <a:pPr lvl="0"/>
            <a:r>
              <a:rPr lang="en-US"/>
              <a:t>Item 3</a:t>
            </a:r>
          </a:p>
          <a:p>
            <a:pPr lvl="0"/>
            <a:r>
              <a:rPr lang="en-US"/>
              <a:t>Item 4</a:t>
            </a:r>
          </a:p>
          <a:p>
            <a:pPr lvl="0"/>
            <a:r>
              <a:rPr lang="en-US"/>
              <a:t>Item 5</a:t>
            </a:r>
            <a:endParaRPr lang="en-NZ"/>
          </a:p>
        </p:txBody>
      </p:sp>
    </p:spTree>
    <p:extLst>
      <p:ext uri="{BB962C8B-B14F-4D97-AF65-F5344CB8AC3E}">
        <p14:creationId xmlns:p14="http://schemas.microsoft.com/office/powerpoint/2010/main" val="313250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8"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27412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217424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C447E4CF-7C05-804F-B6D0-944549B591DB}" type="datetimeFigureOut">
              <a:rPr lang="en-US" smtClean="0"/>
              <a:t>12/2/2025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390999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Slide Number Placeholder 5"/>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37840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234A6-ABEC-41FD-AB6D-44D75A23DBD3}"/>
              </a:ext>
            </a:extLst>
          </p:cNvPr>
          <p:cNvSpPr>
            <a:spLocks noGrp="1"/>
          </p:cNvSpPr>
          <p:nvPr>
            <p:ph type="title" hasCustomPrompt="1"/>
          </p:nvPr>
        </p:nvSpPr>
        <p:spPr>
          <a:xfrm>
            <a:off x="457199" y="438150"/>
            <a:ext cx="8235108" cy="771606"/>
          </a:xfrm>
          <a:prstGeom prst="rect">
            <a:avLst/>
          </a:prstGeom>
        </p:spPr>
        <p:txBody>
          <a:bodyPr vert="horz" tIns="0" anchor="t">
            <a:noAutofit/>
          </a:bodyPr>
          <a:lstStyle>
            <a:lvl1pPr algn="l">
              <a:lnSpc>
                <a:spcPts val="3600"/>
              </a:lnSpc>
              <a:defRPr sz="3600">
                <a:solidFill>
                  <a:schemeClr val="accent5"/>
                </a:solidFill>
              </a:defRPr>
            </a:lvl1pPr>
          </a:lstStyle>
          <a:p>
            <a:r>
              <a:rPr lang="en-US"/>
              <a:t>Heading</a:t>
            </a:r>
          </a:p>
        </p:txBody>
      </p:sp>
      <p:sp>
        <p:nvSpPr>
          <p:cNvPr id="12" name="Content Placeholder 10">
            <a:extLst>
              <a:ext uri="{FF2B5EF4-FFF2-40B4-BE49-F238E27FC236}">
                <a16:creationId xmlns:a16="http://schemas.microsoft.com/office/drawing/2014/main" id="{ECBF65AD-D2E7-4736-99E2-D3F66B69A043}"/>
              </a:ext>
            </a:extLst>
          </p:cNvPr>
          <p:cNvSpPr>
            <a:spLocks noGrp="1"/>
          </p:cNvSpPr>
          <p:nvPr>
            <p:ph sz="quarter" idx="11" hasCustomPrompt="1"/>
          </p:nvPr>
        </p:nvSpPr>
        <p:spPr>
          <a:xfrm>
            <a:off x="450850" y="1412876"/>
            <a:ext cx="8241457" cy="3122613"/>
          </a:xfrm>
          <a:prstGeom prst="rect">
            <a:avLst/>
          </a:prstGeom>
        </p:spPr>
        <p:txBody>
          <a:bodyPr>
            <a:noAutofit/>
          </a:bodyPr>
          <a:lstStyle>
            <a:lvl1pPr marL="360000" indent="-360000">
              <a:defRPr sz="2800"/>
            </a:lvl1pPr>
            <a:lvl2pPr marL="756000" indent="-360000">
              <a:defRPr sz="2800"/>
            </a:lvl2pPr>
            <a:lvl3pPr marL="1151971" indent="-302676">
              <a:defRPr sz="2800"/>
            </a:lvl3pPr>
            <a:lvl4pPr marL="1487963" indent="-302676">
              <a:defRPr sz="2800"/>
            </a:lvl4pPr>
            <a:lvl5pPr marL="1775956" indent="-302676">
              <a:defRPr sz="2800"/>
            </a:lvl5pPr>
          </a:lstStyle>
          <a:p>
            <a:pPr lvl="0"/>
            <a:r>
              <a:rPr lang="en-US"/>
              <a:t>First level (Move this box down if needed)</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84399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59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Green">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8F83DE8-FB5A-457E-919B-88AD7D794AD5}"/>
              </a:ext>
            </a:extLst>
          </p:cNvPr>
          <p:cNvSpPr>
            <a:spLocks noGrp="1"/>
          </p:cNvSpPr>
          <p:nvPr>
            <p:ph type="ftr" sz="quarter" idx="12"/>
          </p:nvPr>
        </p:nvSpPr>
        <p:spPr>
          <a:xfrm>
            <a:off x="6477000" y="4568825"/>
            <a:ext cx="1988583" cy="365125"/>
          </a:xfrm>
          <a:prstGeom prst="rect">
            <a:avLst/>
          </a:prstGeom>
        </p:spPr>
        <p:txBody>
          <a:bodyPr/>
          <a:lstStyle>
            <a:lvl1pPr algn="r">
              <a:defRPr sz="14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prstClr val="white"/>
                </a:solidFill>
                <a:effectLst/>
                <a:uLnTx/>
                <a:uFillTx/>
                <a:latin typeface="Calibri" panose="020F0502020204030204"/>
                <a:ea typeface="+mn-ea"/>
                <a:cs typeface="+mn-cs"/>
              </a:rPr>
              <a:t>© Write Limited</a:t>
            </a:r>
          </a:p>
        </p:txBody>
      </p:sp>
    </p:spTree>
    <p:extLst>
      <p:ext uri="{BB962C8B-B14F-4D97-AF65-F5344CB8AC3E}">
        <p14:creationId xmlns:p14="http://schemas.microsoft.com/office/powerpoint/2010/main" val="43995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Content Placeholder 2"/>
          <p:cNvSpPr>
            <a:spLocks noGrp="1"/>
          </p:cNvSpPr>
          <p:nvPr>
            <p:ph sz="half" idx="1" hasCustomPrompt="1"/>
          </p:nvPr>
        </p:nvSpPr>
        <p:spPr>
          <a:xfrm>
            <a:off x="457200" y="1366093"/>
            <a:ext cx="4038600" cy="3228531"/>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27957" indent="-302676">
              <a:defRPr sz="2800">
                <a:solidFill>
                  <a:schemeClr val="tx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66093"/>
            <a:ext cx="4038600" cy="3228531"/>
          </a:xfrm>
          <a:prstGeom prst="rect">
            <a:avLst/>
          </a:prstGeom>
        </p:spPr>
        <p:txBody>
          <a:bodyPr vert="horz">
            <a:noAutofit/>
          </a:bodyPr>
          <a:lstStyle>
            <a:lvl1pPr>
              <a:defRPr sz="2800">
                <a:solidFill>
                  <a:schemeClr val="tx1"/>
                </a:solidFill>
              </a:defRPr>
            </a:lvl1pPr>
            <a:lvl2pPr marL="839979">
              <a:defRPr sz="2800">
                <a:solidFill>
                  <a:schemeClr val="tx1"/>
                </a:solidFill>
              </a:defRPr>
            </a:lvl2pPr>
            <a:lvl3pPr marL="1127972">
              <a:defRPr sz="2800">
                <a:solidFill>
                  <a:schemeClr val="tx1"/>
                </a:solidFill>
              </a:defRPr>
            </a:lvl3pPr>
            <a:lvl4pPr marL="1439964">
              <a:defRPr sz="2800">
                <a:solidFill>
                  <a:schemeClr val="tx1"/>
                </a:solidFill>
              </a:defRPr>
            </a:lvl4pPr>
            <a:lvl5pPr marL="1727957">
              <a:defRPr sz="2800">
                <a:solidFill>
                  <a:schemeClr val="tx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5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Green">
    <p:bg>
      <p:bgPr>
        <a:solidFill>
          <a:srgbClr val="54B04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bg1"/>
                </a:solidFill>
              </a:defRPr>
            </a:lvl1pPr>
          </a:lstStyle>
          <a:p>
            <a:r>
              <a:rPr lang="en-US"/>
              <a:t>Heading</a:t>
            </a:r>
          </a:p>
        </p:txBody>
      </p:sp>
      <p:sp>
        <p:nvSpPr>
          <p:cNvPr id="3" name="Content Placeholder 2"/>
          <p:cNvSpPr>
            <a:spLocks noGrp="1"/>
          </p:cNvSpPr>
          <p:nvPr>
            <p:ph sz="half" idx="1" hasCustomPrompt="1"/>
          </p:nvPr>
        </p:nvSpPr>
        <p:spPr>
          <a:xfrm>
            <a:off x="457200" y="1366093"/>
            <a:ext cx="4038600" cy="3228531"/>
          </a:xfrm>
          <a:prstGeom prst="rect">
            <a:avLst/>
          </a:prstGeom>
        </p:spPr>
        <p:txBody>
          <a:bodyPr vert="horz">
            <a:noAutofit/>
          </a:bodyPr>
          <a:lstStyle>
            <a:lvl1pPr>
              <a:defRPr sz="2800">
                <a:solidFill>
                  <a:schemeClr val="bg1"/>
                </a:solidFill>
              </a:defRPr>
            </a:lvl1pPr>
            <a:lvl2pPr marL="838179" indent="-378875">
              <a:defRPr sz="2800">
                <a:solidFill>
                  <a:schemeClr val="bg1"/>
                </a:solidFill>
              </a:defRPr>
            </a:lvl2pPr>
            <a:lvl3pPr marL="1127972" indent="-302676">
              <a:defRPr sz="2800">
                <a:solidFill>
                  <a:schemeClr val="bg1"/>
                </a:solidFill>
              </a:defRPr>
            </a:lvl3pPr>
            <a:lvl4pPr marL="1439297" indent="-302676">
              <a:defRPr sz="2800">
                <a:solidFill>
                  <a:schemeClr val="bg1"/>
                </a:solidFill>
              </a:defRPr>
            </a:lvl4pPr>
            <a:lvl5pPr marL="1727957" indent="-302676">
              <a:defRPr sz="2800">
                <a:solidFill>
                  <a:schemeClr val="bg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66093"/>
            <a:ext cx="4038600" cy="3228531"/>
          </a:xfrm>
          <a:prstGeom prst="rect">
            <a:avLst/>
          </a:prstGeom>
        </p:spPr>
        <p:txBody>
          <a:bodyPr vert="horz">
            <a:noAutofit/>
          </a:bodyPr>
          <a:lstStyle>
            <a:lvl1pPr>
              <a:defRPr sz="2800">
                <a:solidFill>
                  <a:schemeClr val="bg1"/>
                </a:solidFill>
              </a:defRPr>
            </a:lvl1pPr>
            <a:lvl2pPr marL="839979">
              <a:defRPr sz="2800">
                <a:solidFill>
                  <a:schemeClr val="bg1"/>
                </a:solidFill>
              </a:defRPr>
            </a:lvl2pPr>
            <a:lvl3pPr marL="1127972">
              <a:defRPr sz="2800">
                <a:solidFill>
                  <a:schemeClr val="bg1"/>
                </a:solidFill>
              </a:defRPr>
            </a:lvl3pPr>
            <a:lvl4pPr marL="1439964">
              <a:defRPr sz="2800">
                <a:solidFill>
                  <a:schemeClr val="bg1"/>
                </a:solidFill>
              </a:defRPr>
            </a:lvl4pPr>
            <a:lvl5pPr marL="1727957">
              <a:defRPr sz="2800">
                <a:solidFill>
                  <a:schemeClr val="bg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7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Text Placeholder 2"/>
          <p:cNvSpPr>
            <a:spLocks noGrp="1"/>
          </p:cNvSpPr>
          <p:nvPr>
            <p:ph type="body" idx="1" hasCustomPrompt="1"/>
          </p:nvPr>
        </p:nvSpPr>
        <p:spPr>
          <a:xfrm>
            <a:off x="457202" y="1374031"/>
            <a:ext cx="4040188" cy="479822"/>
          </a:xfrm>
          <a:prstGeom prst="rect">
            <a:avLst/>
          </a:prstGeom>
        </p:spPr>
        <p:txBody>
          <a:bodyPr vert="horz" anchor="t">
            <a:noAutofit/>
          </a:bodyPr>
          <a:lstStyle>
            <a:lvl1pPr marL="0" indent="0">
              <a:buNone/>
              <a:defRPr sz="2600" b="0">
                <a:solidFill>
                  <a:schemeClr val="accent6"/>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a:t>
            </a:r>
          </a:p>
        </p:txBody>
      </p:sp>
      <p:sp>
        <p:nvSpPr>
          <p:cNvPr id="4" name="Content Placeholder 3"/>
          <p:cNvSpPr>
            <a:spLocks noGrp="1"/>
          </p:cNvSpPr>
          <p:nvPr>
            <p:ph sz="half" idx="2" hasCustomPrompt="1"/>
          </p:nvPr>
        </p:nvSpPr>
        <p:spPr>
          <a:xfrm>
            <a:off x="457202" y="1952279"/>
            <a:ext cx="4040188" cy="2642343"/>
          </a:xfrm>
          <a:prstGeom prst="rect">
            <a:avLst/>
          </a:prstGeom>
        </p:spPr>
        <p:txBody>
          <a:bodyPr vert="horz">
            <a:noAutofit/>
          </a:bodyPr>
          <a:lstStyle>
            <a:lvl1pPr marL="455989" indent="-455989">
              <a:defRPr lang="en-US" sz="2000" kern="1200" dirty="0" smtClean="0">
                <a:solidFill>
                  <a:schemeClr val="tx1"/>
                </a:solidFill>
                <a:latin typeface="+mn-lt"/>
                <a:ea typeface="+mn-ea"/>
                <a:cs typeface="+mn-cs"/>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Item 1</a:t>
            </a:r>
          </a:p>
        </p:txBody>
      </p:sp>
      <p:sp>
        <p:nvSpPr>
          <p:cNvPr id="5" name="Text Placeholder 4"/>
          <p:cNvSpPr>
            <a:spLocks noGrp="1"/>
          </p:cNvSpPr>
          <p:nvPr>
            <p:ph type="body" sz="quarter" idx="3" hasCustomPrompt="1"/>
          </p:nvPr>
        </p:nvSpPr>
        <p:spPr>
          <a:xfrm>
            <a:off x="4654829" y="1374031"/>
            <a:ext cx="4041775" cy="479822"/>
          </a:xfrm>
          <a:prstGeom prst="rect">
            <a:avLst/>
          </a:prstGeom>
        </p:spPr>
        <p:txBody>
          <a:bodyPr vert="horz" anchor="t">
            <a:noAutofit/>
          </a:bodyPr>
          <a:lstStyle>
            <a:lvl1pPr marL="0" indent="0">
              <a:buNone/>
              <a:defRPr sz="2600" b="0">
                <a:solidFill>
                  <a:schemeClr val="accent6"/>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a:t>
            </a:r>
          </a:p>
        </p:txBody>
      </p:sp>
      <p:sp>
        <p:nvSpPr>
          <p:cNvPr id="6" name="Content Placeholder 5"/>
          <p:cNvSpPr>
            <a:spLocks noGrp="1"/>
          </p:cNvSpPr>
          <p:nvPr>
            <p:ph sz="quarter" idx="4" hasCustomPrompt="1"/>
          </p:nvPr>
        </p:nvSpPr>
        <p:spPr>
          <a:xfrm>
            <a:off x="4645029" y="1952278"/>
            <a:ext cx="4041775" cy="2642344"/>
          </a:xfrm>
          <a:prstGeom prst="rect">
            <a:avLst/>
          </a:prstGeom>
        </p:spPr>
        <p:txBody>
          <a:bodyPr vert="horz">
            <a:noAutofit/>
          </a:bodyPr>
          <a:lstStyle>
            <a:lvl1pPr>
              <a:defRPr sz="20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Item 1</a:t>
            </a:r>
          </a:p>
        </p:txBody>
      </p:sp>
    </p:spTree>
    <p:extLst>
      <p:ext uri="{BB962C8B-B14F-4D97-AF65-F5344CB8AC3E}">
        <p14:creationId xmlns:p14="http://schemas.microsoft.com/office/powerpoint/2010/main" val="3335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 1-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438151"/>
            <a:ext cx="3008313" cy="686231"/>
          </a:xfrm>
          <a:prstGeom prst="rect">
            <a:avLst/>
          </a:prstGeom>
        </p:spPr>
        <p:txBody>
          <a:bodyPr vert="horz" tIns="0" anchor="t">
            <a:noAutofit/>
          </a:bodyPr>
          <a:lstStyle>
            <a:lvl1pPr algn="l">
              <a:lnSpc>
                <a:spcPts val="3600"/>
              </a:lnSpc>
              <a:defRPr sz="3600" b="0">
                <a:solidFill>
                  <a:schemeClr val="accent5"/>
                </a:solidFill>
              </a:defRPr>
            </a:lvl1pPr>
          </a:lstStyle>
          <a:p>
            <a:r>
              <a:rPr lang="en-US"/>
              <a:t>Heading</a:t>
            </a:r>
          </a:p>
        </p:txBody>
      </p:sp>
      <p:sp>
        <p:nvSpPr>
          <p:cNvPr id="3" name="Content Placeholder 2"/>
          <p:cNvSpPr>
            <a:spLocks noGrp="1"/>
          </p:cNvSpPr>
          <p:nvPr>
            <p:ph idx="1" hasCustomPrompt="1"/>
          </p:nvPr>
        </p:nvSpPr>
        <p:spPr>
          <a:xfrm>
            <a:off x="3575051" y="438150"/>
            <a:ext cx="5111751" cy="4090626"/>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51956" indent="-302676">
              <a:defRPr sz="2667">
                <a:solidFill>
                  <a:schemeClr val="tx1"/>
                </a:solidFill>
              </a:defRPr>
            </a:lvl5pPr>
            <a:lvl6pPr>
              <a:defRPr sz="2667"/>
            </a:lvl6pPr>
            <a:lvl7pPr>
              <a:defRPr sz="2667"/>
            </a:lvl7pPr>
            <a:lvl8pPr>
              <a:defRPr sz="2667"/>
            </a:lvl8pPr>
            <a:lvl9pPr>
              <a:defRPr sz="2667"/>
            </a:lvl9pPr>
          </a:lstStyle>
          <a:p>
            <a:pPr lvl="0"/>
            <a:r>
              <a:rPr lang="en-US"/>
              <a:t>First level</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4" y="1275606"/>
            <a:ext cx="3008313" cy="3319019"/>
          </a:xfrm>
          <a:prstGeom prst="rect">
            <a:avLst/>
          </a:prstGeom>
        </p:spPr>
        <p:txBody>
          <a:bodyPr vert="horz">
            <a:noAutofit/>
          </a:bodyPr>
          <a:lstStyle>
            <a:lvl1pPr marL="0" indent="0">
              <a:buNone/>
              <a:defRPr sz="2000">
                <a:solidFill>
                  <a:schemeClr val="tx1"/>
                </a:solidFill>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Text</a:t>
            </a:r>
          </a:p>
        </p:txBody>
      </p:sp>
    </p:spTree>
    <p:extLst>
      <p:ext uri="{BB962C8B-B14F-4D97-AF65-F5344CB8AC3E}">
        <p14:creationId xmlns:p14="http://schemas.microsoft.com/office/powerpoint/2010/main" val="39323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0571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20038122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4400" kern="1200">
          <a:ln>
            <a:noFill/>
          </a:ln>
          <a:solidFill>
            <a:srgbClr val="6CC04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6BB_A000127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6B2_3496B3D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6B3_96D32E8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6B4_2CE2A867.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cover with white text&#10;&#10;AI-generated content may be incorrect.">
            <a:extLst>
              <a:ext uri="{FF2B5EF4-FFF2-40B4-BE49-F238E27FC236}">
                <a16:creationId xmlns:a16="http://schemas.microsoft.com/office/drawing/2014/main" id="{9F59C001-05E4-5F5B-150B-DC94D70562C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5034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screen with white text&#10;&#10;AI-generated content may be incorrect.">
            <a:extLst>
              <a:ext uri="{FF2B5EF4-FFF2-40B4-BE49-F238E27FC236}">
                <a16:creationId xmlns:a16="http://schemas.microsoft.com/office/drawing/2014/main" id="{E7C47D8C-1227-8699-C653-650D7C0F66E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8449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346F0C92-B50B-720B-7D09-1E28188349B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9857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white text&#10;&#10;AI-generated content may be incorrect.">
            <a:extLst>
              <a:ext uri="{FF2B5EF4-FFF2-40B4-BE49-F238E27FC236}">
                <a16:creationId xmlns:a16="http://schemas.microsoft.com/office/drawing/2014/main" id="{56FE8902-1E36-5B13-C0CD-5ADD9CC35DE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8120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white text&#10;&#10;AI-generated content may be incorrect.">
            <a:extLst>
              <a:ext uri="{FF2B5EF4-FFF2-40B4-BE49-F238E27FC236}">
                <a16:creationId xmlns:a16="http://schemas.microsoft.com/office/drawing/2014/main" id="{02875481-DE39-1766-A754-D0E64E96D46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9214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hexagon with white text&#10;&#10;AI-generated content may be incorrect.">
            <a:extLst>
              <a:ext uri="{FF2B5EF4-FFF2-40B4-BE49-F238E27FC236}">
                <a16:creationId xmlns:a16="http://schemas.microsoft.com/office/drawing/2014/main" id="{1E99D666-68A5-BF78-C6E2-4B4ABDD4D26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4882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60479-BE6C-B924-352E-A6A760C5FF25}"/>
              </a:ext>
            </a:extLst>
          </p:cNvPr>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268435928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a green background&#10;&#10;AI-generated content may be incorrect.">
            <a:extLst>
              <a:ext uri="{FF2B5EF4-FFF2-40B4-BE49-F238E27FC236}">
                <a16:creationId xmlns:a16="http://schemas.microsoft.com/office/drawing/2014/main" id="{3C19AD3B-A59E-B098-3CFD-2919AB059BD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303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usiness card with colorful gears&#10;&#10;AI-generated content may be incorrect.">
            <a:extLst>
              <a:ext uri="{FF2B5EF4-FFF2-40B4-BE49-F238E27FC236}">
                <a16:creationId xmlns:a16="http://schemas.microsoft.com/office/drawing/2014/main" id="{1397BC17-0FAA-555A-0A2C-C765CDBAD6C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3128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background with blue and green text&#10;&#10;AI-generated content may be incorrect.">
            <a:extLst>
              <a:ext uri="{FF2B5EF4-FFF2-40B4-BE49-F238E27FC236}">
                <a16:creationId xmlns:a16="http://schemas.microsoft.com/office/drawing/2014/main" id="{272AAF3E-A514-3BBB-2336-3B2AB3DDE79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5761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5567451-3ACA-E4CA-65E6-1F1D6DD12DF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5905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a line graph and a tiger head&#10;&#10;AI-generated content may be incorrect.">
            <a:extLst>
              <a:ext uri="{FF2B5EF4-FFF2-40B4-BE49-F238E27FC236}">
                <a16:creationId xmlns:a16="http://schemas.microsoft.com/office/drawing/2014/main" id="{300AD225-9F57-E241-36D0-7367A1E3CF0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5340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40DA89-095E-3999-D074-D4289948B90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8710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073B2-5FB0-E059-67DE-778D51CB7481}"/>
              </a:ext>
            </a:extLst>
          </p:cNvPr>
          <p:cNvPicPr>
            <a:picLocks noChangeAspect="1"/>
          </p:cNvPicPr>
          <p:nvPr/>
        </p:nvPicPr>
        <p:blipFill>
          <a:blip r:embed="rId3"/>
          <a:srcRect/>
          <a:stretch/>
        </p:blipFill>
        <p:spPr>
          <a:xfrm>
            <a:off x="0" y="0"/>
            <a:ext cx="9143999" cy="5143500"/>
          </a:xfrm>
          <a:prstGeom prst="rect">
            <a:avLst/>
          </a:prstGeom>
        </p:spPr>
      </p:pic>
    </p:spTree>
    <p:extLst>
      <p:ext uri="{BB962C8B-B14F-4D97-AF65-F5344CB8AC3E}">
        <p14:creationId xmlns:p14="http://schemas.microsoft.com/office/powerpoint/2010/main" val="88229166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BA450-FD17-83F1-54D4-C8E05034A53C}"/>
              </a:ext>
            </a:extLst>
          </p:cNvPr>
          <p:cNvPicPr>
            <a:picLocks noChangeAspect="1"/>
          </p:cNvPicPr>
          <p:nvPr/>
        </p:nvPicPr>
        <p:blipFill>
          <a:blip r:embed="rId3"/>
          <a:srcRect/>
          <a:stretch/>
        </p:blipFill>
        <p:spPr>
          <a:xfrm>
            <a:off x="0" y="0"/>
            <a:ext cx="9143999" cy="5143500"/>
          </a:xfrm>
          <a:prstGeom prst="rect">
            <a:avLst/>
          </a:prstGeom>
        </p:spPr>
      </p:pic>
    </p:spTree>
    <p:extLst>
      <p:ext uri="{BB962C8B-B14F-4D97-AF65-F5344CB8AC3E}">
        <p14:creationId xmlns:p14="http://schemas.microsoft.com/office/powerpoint/2010/main" val="253042240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025FF-8C73-212D-C815-1019032CFC79}"/>
              </a:ext>
            </a:extLst>
          </p:cNvPr>
          <p:cNvPicPr>
            <a:picLocks noChangeAspect="1"/>
          </p:cNvPicPr>
          <p:nvPr/>
        </p:nvPicPr>
        <p:blipFill>
          <a:blip r:embed="rId4"/>
          <a:srcRect/>
          <a:stretch/>
        </p:blipFill>
        <p:spPr>
          <a:xfrm>
            <a:off x="0" y="0"/>
            <a:ext cx="9143999" cy="5143500"/>
          </a:xfrm>
          <a:prstGeom prst="rect">
            <a:avLst/>
          </a:prstGeom>
        </p:spPr>
      </p:pic>
    </p:spTree>
    <p:extLst>
      <p:ext uri="{BB962C8B-B14F-4D97-AF65-F5344CB8AC3E}">
        <p14:creationId xmlns:p14="http://schemas.microsoft.com/office/powerpoint/2010/main" val="75305175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white text and green lines&#10;&#10;AI-generated content may be incorrect.">
            <a:extLst>
              <a:ext uri="{FF2B5EF4-FFF2-40B4-BE49-F238E27FC236}">
                <a16:creationId xmlns:a16="http://schemas.microsoft.com/office/drawing/2014/main" id="{44375F51-CF0C-2C46-EA6C-DBD19FE2C4D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33427974"/>
      </p:ext>
    </p:extLst>
  </p:cSld>
  <p:clrMapOvr>
    <a:masterClrMapping/>
  </p:clrMapOvr>
</p:sld>
</file>

<file path=ppt/theme/theme1.xml><?xml version="1.0" encoding="utf-8"?>
<a:theme xmlns:a="http://schemas.openxmlformats.org/drawingml/2006/main" name="2_Office Theme">
  <a:themeElements>
    <a:clrScheme name="Write">
      <a:dk1>
        <a:sysClr val="windowText" lastClr="000000"/>
      </a:dk1>
      <a:lt1>
        <a:sysClr val="window" lastClr="FFFFFF"/>
      </a:lt1>
      <a:dk2>
        <a:srgbClr val="3E4543"/>
      </a:dk2>
      <a:lt2>
        <a:srgbClr val="E7E6E6"/>
      </a:lt2>
      <a:accent1>
        <a:srgbClr val="4472C4"/>
      </a:accent1>
      <a:accent2>
        <a:srgbClr val="ED7D31"/>
      </a:accent2>
      <a:accent3>
        <a:srgbClr val="3E4543"/>
      </a:accent3>
      <a:accent4>
        <a:srgbClr val="FFC000"/>
      </a:accent4>
      <a:accent5>
        <a:srgbClr val="6DC14B"/>
      </a:accent5>
      <a:accent6>
        <a:srgbClr val="00793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for-workshops-wide-2021" id="{4E942E51-19AB-4EFA-B02E-9E3B3BE39243}" vid="{15CD0FBF-DDFF-4DD7-8FC2-0D037EF5E88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2018.potx" id="{65457107-5C2C-4360-BD92-62DBCE5FC29A}" vid="{0CD46348-B8E2-4E28-9C34-12EF0D314C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emplate>PowerPoint-template-2018</Template>
  <Application>Microsoft Office PowerPoint</Application>
  <PresentationFormat>On-screen Show (16:9)</PresentationFormat>
  <Slides>17</Slides>
  <Notes>1</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Infographics</dc:title>
  <dc:creator>Emily Cotlier</dc:creator>
  <cp:revision>1</cp:revision>
  <cp:lastPrinted>2023-02-27T23:15:05Z</cp:lastPrinted>
  <dcterms:created xsi:type="dcterms:W3CDTF">2018-09-03T02:30:46Z</dcterms:created>
  <dcterms:modified xsi:type="dcterms:W3CDTF">2025-12-03T01:23:44Z</dcterms:modified>
</cp:coreProperties>
</file>